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90" r:id="rId2"/>
    <p:sldId id="256" r:id="rId3"/>
    <p:sldId id="258" r:id="rId4"/>
    <p:sldId id="259" r:id="rId5"/>
    <p:sldId id="260" r:id="rId6"/>
    <p:sldId id="257" r:id="rId7"/>
    <p:sldId id="262" r:id="rId8"/>
    <p:sldId id="261" r:id="rId9"/>
    <p:sldId id="263" r:id="rId10"/>
    <p:sldId id="264" r:id="rId11"/>
    <p:sldId id="266" r:id="rId12"/>
    <p:sldId id="267" r:id="rId13"/>
    <p:sldId id="268" r:id="rId14"/>
    <p:sldId id="286" r:id="rId15"/>
    <p:sldId id="270" r:id="rId16"/>
    <p:sldId id="279" r:id="rId17"/>
    <p:sldId id="282" r:id="rId18"/>
    <p:sldId id="283" r:id="rId19"/>
    <p:sldId id="284" r:id="rId20"/>
    <p:sldId id="278" r:id="rId21"/>
    <p:sldId id="271" r:id="rId22"/>
    <p:sldId id="272" r:id="rId23"/>
    <p:sldId id="285" r:id="rId24"/>
    <p:sldId id="273" r:id="rId25"/>
    <p:sldId id="269" r:id="rId26"/>
    <p:sldId id="274" r:id="rId27"/>
    <p:sldId id="275" r:id="rId28"/>
    <p:sldId id="276" r:id="rId29"/>
    <p:sldId id="277" r:id="rId30"/>
    <p:sldId id="280" r:id="rId31"/>
    <p:sldId id="281" r:id="rId32"/>
    <p:sldId id="287" r:id="rId33"/>
    <p:sldId id="288" r:id="rId34"/>
    <p:sldId id="289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F1EA"/>
    <a:srgbClr val="C8F2F2"/>
    <a:srgbClr val="9AA9BD"/>
    <a:srgbClr val="C0E0B7"/>
    <a:srgbClr val="AEA17D"/>
    <a:srgbClr val="FFFFFF"/>
    <a:srgbClr val="798AA4"/>
    <a:srgbClr val="607085"/>
    <a:srgbClr val="3B4553"/>
    <a:srgbClr val="576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7764D-B2CE-4329-B0E1-AAD1AFD3583C}" v="220" dt="2023-02-19T20:59:55.398"/>
    <p1510:client id="{77DA10BB-58E4-42E2-91BF-458137CFCCE7}" v="413" dt="2023-02-19T04:11:35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69D7764D-B2CE-4329-B0E1-AAD1AFD3583C}"/>
    <pc:docChg chg="undo custSel addSld modSld">
      <pc:chgData name="Uros Kuzmanov" userId="2fc56db4-bb5f-4672-85dd-0e49a4dda746" providerId="ADAL" clId="{69D7764D-B2CE-4329-B0E1-AAD1AFD3583C}" dt="2023-02-19T20:59:56.698" v="1625" actId="1076"/>
      <pc:docMkLst>
        <pc:docMk/>
      </pc:docMkLst>
      <pc:sldChg chg="delSp mod">
        <pc:chgData name="Uros Kuzmanov" userId="2fc56db4-bb5f-4672-85dd-0e49a4dda746" providerId="ADAL" clId="{69D7764D-B2CE-4329-B0E1-AAD1AFD3583C}" dt="2023-02-19T18:29:41.590" v="1" actId="478"/>
        <pc:sldMkLst>
          <pc:docMk/>
          <pc:sldMk cId="2045789793" sldId="287"/>
        </pc:sldMkLst>
        <pc:grpChg chg="del">
          <ac:chgData name="Uros Kuzmanov" userId="2fc56db4-bb5f-4672-85dd-0e49a4dda746" providerId="ADAL" clId="{69D7764D-B2CE-4329-B0E1-AAD1AFD3583C}" dt="2023-02-19T18:29:41.590" v="1" actId="478"/>
          <ac:grpSpMkLst>
            <pc:docMk/>
            <pc:sldMk cId="2045789793" sldId="287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69D7764D-B2CE-4329-B0E1-AAD1AFD3583C}" dt="2023-02-19T18:29:39.647" v="0" actId="478"/>
          <ac:grpSpMkLst>
            <pc:docMk/>
            <pc:sldMk cId="2045789793" sldId="287"/>
            <ac:grpSpMk id="21" creationId="{1DF89A2F-C6AE-393E-D0C3-4D11915D9FAC}"/>
          </ac:grpSpMkLst>
        </pc:grpChg>
      </pc:sldChg>
      <pc:sldChg chg="addSp delSp modSp new mod setBg addAnim delAnim">
        <pc:chgData name="Uros Kuzmanov" userId="2fc56db4-bb5f-4672-85dd-0e49a4dda746" providerId="ADAL" clId="{69D7764D-B2CE-4329-B0E1-AAD1AFD3583C}" dt="2023-02-19T20:53:58.550" v="1167" actId="14861"/>
        <pc:sldMkLst>
          <pc:docMk/>
          <pc:sldMk cId="1706083902" sldId="288"/>
        </pc:sldMkLst>
        <pc:spChg chg="del">
          <ac:chgData name="Uros Kuzmanov" userId="2fc56db4-bb5f-4672-85dd-0e49a4dda746" providerId="ADAL" clId="{69D7764D-B2CE-4329-B0E1-AAD1AFD3583C}" dt="2023-02-19T19:00:12.241" v="7" actId="478"/>
          <ac:spMkLst>
            <pc:docMk/>
            <pc:sldMk cId="1706083902" sldId="288"/>
            <ac:spMk id="2" creationId="{719EA52C-3CDA-EC54-BDFF-28D4DEE04534}"/>
          </ac:spMkLst>
        </pc:spChg>
        <pc:spChg chg="del">
          <ac:chgData name="Uros Kuzmanov" userId="2fc56db4-bb5f-4672-85dd-0e49a4dda746" providerId="ADAL" clId="{69D7764D-B2CE-4329-B0E1-AAD1AFD3583C}" dt="2023-02-19T19:00:14.623" v="8" actId="478"/>
          <ac:spMkLst>
            <pc:docMk/>
            <pc:sldMk cId="1706083902" sldId="288"/>
            <ac:spMk id="3" creationId="{3493205C-1512-A7C5-F597-7928B7C47762}"/>
          </ac:spMkLst>
        </pc:spChg>
        <pc:spChg chg="add mod">
          <ac:chgData name="Uros Kuzmanov" userId="2fc56db4-bb5f-4672-85dd-0e49a4dda746" providerId="ADAL" clId="{69D7764D-B2CE-4329-B0E1-AAD1AFD3583C}" dt="2023-02-19T19:48:56.164" v="168" actId="1076"/>
          <ac:spMkLst>
            <pc:docMk/>
            <pc:sldMk cId="1706083902" sldId="288"/>
            <ac:spMk id="4" creationId="{6B838E10-609A-C819-CCE1-18A2782F381E}"/>
          </ac:spMkLst>
        </pc:spChg>
        <pc:spChg chg="add mod">
          <ac:chgData name="Uros Kuzmanov" userId="2fc56db4-bb5f-4672-85dd-0e49a4dda746" providerId="ADAL" clId="{69D7764D-B2CE-4329-B0E1-AAD1AFD3583C}" dt="2023-02-19T19:44:44.825" v="65" actId="207"/>
          <ac:spMkLst>
            <pc:docMk/>
            <pc:sldMk cId="1706083902" sldId="288"/>
            <ac:spMk id="5" creationId="{AB50095D-48C2-B6F5-E49D-FAEEA170AF60}"/>
          </ac:spMkLst>
        </pc:spChg>
        <pc:graphicFrameChg chg="add del mod modGraphic">
          <ac:chgData name="Uros Kuzmanov" userId="2fc56db4-bb5f-4672-85dd-0e49a4dda746" providerId="ADAL" clId="{69D7764D-B2CE-4329-B0E1-AAD1AFD3583C}" dt="2023-02-19T19:37:41.081" v="14" actId="478"/>
          <ac:graphicFrameMkLst>
            <pc:docMk/>
            <pc:sldMk cId="1706083902" sldId="288"/>
            <ac:graphicFrameMk id="2" creationId="{25800686-B1F4-7D7F-8886-346A7AFBDC71}"/>
          </ac:graphicFrameMkLst>
        </pc:graphicFrameChg>
        <pc:graphicFrameChg chg="add del mod modGraphic">
          <ac:chgData name="Uros Kuzmanov" userId="2fc56db4-bb5f-4672-85dd-0e49a4dda746" providerId="ADAL" clId="{69D7764D-B2CE-4329-B0E1-AAD1AFD3583C}" dt="2023-02-19T19:41:16.905" v="17" actId="478"/>
          <ac:graphicFrameMkLst>
            <pc:docMk/>
            <pc:sldMk cId="1706083902" sldId="288"/>
            <ac:graphicFrameMk id="3" creationId="{DA27DE74-A739-62CC-90AF-7519535616FB}"/>
          </ac:graphicFrameMkLst>
        </pc:graphicFrameChg>
        <pc:picChg chg="add mod">
          <ac:chgData name="Uros Kuzmanov" userId="2fc56db4-bb5f-4672-85dd-0e49a4dda746" providerId="ADAL" clId="{69D7764D-B2CE-4329-B0E1-AAD1AFD3583C}" dt="2023-02-19T20:53:57.568" v="1165" actId="1076"/>
          <ac:picMkLst>
            <pc:docMk/>
            <pc:sldMk cId="1706083902" sldId="288"/>
            <ac:picMk id="6" creationId="{874F9474-79C9-2C9F-E1AA-F36399B473D0}"/>
          </ac:picMkLst>
        </pc:picChg>
        <pc:picChg chg="add mod">
          <ac:chgData name="Uros Kuzmanov" userId="2fc56db4-bb5f-4672-85dd-0e49a4dda746" providerId="ADAL" clId="{69D7764D-B2CE-4329-B0E1-AAD1AFD3583C}" dt="2023-02-19T20:53:58.550" v="1167" actId="14861"/>
          <ac:picMkLst>
            <pc:docMk/>
            <pc:sldMk cId="1706083902" sldId="288"/>
            <ac:picMk id="7" creationId="{C56F2BF3-1600-7268-9C3F-F350760F8010}"/>
          </ac:picMkLst>
        </pc:picChg>
      </pc:sldChg>
      <pc:sldChg chg="addSp delSp modSp mod">
        <pc:chgData name="Uros Kuzmanov" userId="2fc56db4-bb5f-4672-85dd-0e49a4dda746" providerId="ADAL" clId="{69D7764D-B2CE-4329-B0E1-AAD1AFD3583C}" dt="2023-02-19T19:57:07.910" v="389" actId="164"/>
        <pc:sldMkLst>
          <pc:docMk/>
          <pc:sldMk cId="3706779485" sldId="289"/>
        </pc:sldMkLst>
        <pc:spChg chg="add mod">
          <ac:chgData name="Uros Kuzmanov" userId="2fc56db4-bb5f-4672-85dd-0e49a4dda746" providerId="ADAL" clId="{69D7764D-B2CE-4329-B0E1-AAD1AFD3583C}" dt="2023-02-19T19:51:01.222" v="210" actId="2711"/>
          <ac:spMkLst>
            <pc:docMk/>
            <pc:sldMk cId="3706779485" sldId="289"/>
            <ac:spMk id="2" creationId="{E8B430C9-A247-06F7-9A5B-208FE0B7737A}"/>
          </ac:spMkLst>
        </pc:spChg>
        <pc:spChg chg="add mod">
          <ac:chgData name="Uros Kuzmanov" userId="2fc56db4-bb5f-4672-85dd-0e49a4dda746" providerId="ADAL" clId="{69D7764D-B2CE-4329-B0E1-AAD1AFD3583C}" dt="2023-02-19T19:57:07.910" v="389" actId="164"/>
          <ac:spMkLst>
            <pc:docMk/>
            <pc:sldMk cId="3706779485" sldId="289"/>
            <ac:spMk id="3" creationId="{F3F4033C-DF6A-DECB-8274-99153BF9962A}"/>
          </ac:spMkLst>
        </pc:spChg>
        <pc:spChg chg="add mod">
          <ac:chgData name="Uros Kuzmanov" userId="2fc56db4-bb5f-4672-85dd-0e49a4dda746" providerId="ADAL" clId="{69D7764D-B2CE-4329-B0E1-AAD1AFD3583C}" dt="2023-02-19T19:48:37.188" v="165" actId="164"/>
          <ac:spMkLst>
            <pc:docMk/>
            <pc:sldMk cId="3706779485" sldId="289"/>
            <ac:spMk id="5" creationId="{6FF7EC36-DA3E-6CFA-0A4D-D773F6ECD013}"/>
          </ac:spMkLst>
        </pc:spChg>
        <pc:spChg chg="add mod">
          <ac:chgData name="Uros Kuzmanov" userId="2fc56db4-bb5f-4672-85dd-0e49a4dda746" providerId="ADAL" clId="{69D7764D-B2CE-4329-B0E1-AAD1AFD3583C}" dt="2023-02-19T19:53:47.127" v="256" actId="14100"/>
          <ac:spMkLst>
            <pc:docMk/>
            <pc:sldMk cId="3706779485" sldId="289"/>
            <ac:spMk id="7" creationId="{4841BB69-630A-5A74-C9E2-A9336C9509F6}"/>
          </ac:spMkLst>
        </pc:spChg>
        <pc:grpChg chg="del">
          <ac:chgData name="Uros Kuzmanov" userId="2fc56db4-bb5f-4672-85dd-0e49a4dda746" providerId="ADAL" clId="{69D7764D-B2CE-4329-B0E1-AAD1AFD3583C}" dt="2023-02-19T19:08:50.373" v="9" actId="478"/>
          <ac:grpSpMkLst>
            <pc:docMk/>
            <pc:sldMk cId="3706779485" sldId="289"/>
            <ac:grpSpMk id="2" creationId="{96B7A495-4AD3-9702-5B06-187C3BCECCB2}"/>
          </ac:grpSpMkLst>
        </pc:grpChg>
        <pc:grpChg chg="add mod">
          <ac:chgData name="Uros Kuzmanov" userId="2fc56db4-bb5f-4672-85dd-0e49a4dda746" providerId="ADAL" clId="{69D7764D-B2CE-4329-B0E1-AAD1AFD3583C}" dt="2023-02-19T19:51:20.342" v="235" actId="1036"/>
          <ac:grpSpMkLst>
            <pc:docMk/>
            <pc:sldMk cId="3706779485" sldId="289"/>
            <ac:grpSpMk id="6" creationId="{0A3F2FBE-0722-0290-D78E-86563DDEA657}"/>
          </ac:grpSpMkLst>
        </pc:grpChg>
        <pc:grpChg chg="add mod">
          <ac:chgData name="Uros Kuzmanov" userId="2fc56db4-bb5f-4672-85dd-0e49a4dda746" providerId="ADAL" clId="{69D7764D-B2CE-4329-B0E1-AAD1AFD3583C}" dt="2023-02-19T19:57:07.910" v="389" actId="164"/>
          <ac:grpSpMkLst>
            <pc:docMk/>
            <pc:sldMk cId="3706779485" sldId="289"/>
            <ac:grpSpMk id="9" creationId="{2C7AA6B9-A96A-E014-EE34-BC22FE48634C}"/>
          </ac:grpSpMkLst>
        </pc:grpChg>
        <pc:picChg chg="add mod modCrop">
          <ac:chgData name="Uros Kuzmanov" userId="2fc56db4-bb5f-4672-85dd-0e49a4dda746" providerId="ADAL" clId="{69D7764D-B2CE-4329-B0E1-AAD1AFD3583C}" dt="2023-02-19T19:49:55.613" v="206" actId="1038"/>
          <ac:picMkLst>
            <pc:docMk/>
            <pc:sldMk cId="3706779485" sldId="289"/>
            <ac:picMk id="4" creationId="{F2BED1D7-A5A3-81EE-1AA3-8AF775CDBA6E}"/>
          </ac:picMkLst>
        </pc:picChg>
        <pc:picChg chg="add mod modCrop">
          <ac:chgData name="Uros Kuzmanov" userId="2fc56db4-bb5f-4672-85dd-0e49a4dda746" providerId="ADAL" clId="{69D7764D-B2CE-4329-B0E1-AAD1AFD3583C}" dt="2023-02-19T19:57:07.910" v="389" actId="164"/>
          <ac:picMkLst>
            <pc:docMk/>
            <pc:sldMk cId="3706779485" sldId="289"/>
            <ac:picMk id="8" creationId="{A0CBFC3F-A420-199A-B8CF-3F52ADC92E53}"/>
          </ac:picMkLst>
        </pc:picChg>
      </pc:sldChg>
      <pc:sldChg chg="new">
        <pc:chgData name="Uros Kuzmanov" userId="2fc56db4-bb5f-4672-85dd-0e49a4dda746" providerId="ADAL" clId="{69D7764D-B2CE-4329-B0E1-AAD1AFD3583C}" dt="2023-02-19T20:00:36.546" v="733" actId="680"/>
        <pc:sldMkLst>
          <pc:docMk/>
          <pc:sldMk cId="2219686212" sldId="290"/>
        </pc:sldMkLst>
      </pc:sldChg>
      <pc:sldChg chg="addSp delSp modSp mod">
        <pc:chgData name="Uros Kuzmanov" userId="2fc56db4-bb5f-4672-85dd-0e49a4dda746" providerId="ADAL" clId="{69D7764D-B2CE-4329-B0E1-AAD1AFD3583C}" dt="2023-02-19T20:06:13.675" v="1127" actId="14861"/>
        <pc:sldMkLst>
          <pc:docMk/>
          <pc:sldMk cId="3677915210" sldId="291"/>
        </pc:sldMkLst>
        <pc:spChg chg="del">
          <ac:chgData name="Uros Kuzmanov" userId="2fc56db4-bb5f-4672-85dd-0e49a4dda746" providerId="ADAL" clId="{69D7764D-B2CE-4329-B0E1-AAD1AFD3583C}" dt="2023-02-19T20:00:53.110" v="735" actId="478"/>
          <ac:spMkLst>
            <pc:docMk/>
            <pc:sldMk cId="3677915210" sldId="291"/>
            <ac:spMk id="7" creationId="{4841BB69-630A-5A74-C9E2-A9336C9509F6}"/>
          </ac:spMkLst>
        </pc:spChg>
        <pc:grpChg chg="del">
          <ac:chgData name="Uros Kuzmanov" userId="2fc56db4-bb5f-4672-85dd-0e49a4dda746" providerId="ADAL" clId="{69D7764D-B2CE-4329-B0E1-AAD1AFD3583C}" dt="2023-02-19T20:00:54.904" v="736" actId="478"/>
          <ac:grpSpMkLst>
            <pc:docMk/>
            <pc:sldMk cId="3677915210" sldId="291"/>
            <ac:grpSpMk id="6" creationId="{0A3F2FBE-0722-0290-D78E-86563DDEA657}"/>
          </ac:grpSpMkLst>
        </pc:grpChg>
        <pc:grpChg chg="del">
          <ac:chgData name="Uros Kuzmanov" userId="2fc56db4-bb5f-4672-85dd-0e49a4dda746" providerId="ADAL" clId="{69D7764D-B2CE-4329-B0E1-AAD1AFD3583C}" dt="2023-02-19T20:00:50.486" v="734" actId="478"/>
          <ac:grpSpMkLst>
            <pc:docMk/>
            <pc:sldMk cId="3677915210" sldId="291"/>
            <ac:grpSpMk id="9" creationId="{2C7AA6B9-A96A-E014-EE34-BC22FE48634C}"/>
          </ac:grpSpMkLst>
        </pc:grpChg>
        <pc:picChg chg="add del mod modCrop">
          <ac:chgData name="Uros Kuzmanov" userId="2fc56db4-bb5f-4672-85dd-0e49a4dda746" providerId="ADAL" clId="{69D7764D-B2CE-4329-B0E1-AAD1AFD3583C}" dt="2023-02-19T20:01:38.716" v="746" actId="478"/>
          <ac:picMkLst>
            <pc:docMk/>
            <pc:sldMk cId="3677915210" sldId="291"/>
            <ac:picMk id="10" creationId="{429B4345-CB1C-4458-C943-9481D245BFDE}"/>
          </ac:picMkLst>
        </pc:picChg>
        <pc:picChg chg="add mod">
          <ac:chgData name="Uros Kuzmanov" userId="2fc56db4-bb5f-4672-85dd-0e49a4dda746" providerId="ADAL" clId="{69D7764D-B2CE-4329-B0E1-AAD1AFD3583C}" dt="2023-02-19T20:06:13.675" v="1127" actId="14861"/>
          <ac:picMkLst>
            <pc:docMk/>
            <pc:sldMk cId="3677915210" sldId="291"/>
            <ac:picMk id="11" creationId="{13B67D42-B1FE-BCF1-7D15-7162BD9748A6}"/>
          </ac:picMkLst>
        </pc:picChg>
      </pc:sldChg>
      <pc:sldChg chg="addSp delSp modSp mod">
        <pc:chgData name="Uros Kuzmanov" userId="2fc56db4-bb5f-4672-85dd-0e49a4dda746" providerId="ADAL" clId="{69D7764D-B2CE-4329-B0E1-AAD1AFD3583C}" dt="2023-02-19T20:54:08.951" v="1170" actId="1076"/>
        <pc:sldMkLst>
          <pc:docMk/>
          <pc:sldMk cId="518770764" sldId="292"/>
        </pc:sldMkLst>
        <pc:picChg chg="add mod">
          <ac:chgData name="Uros Kuzmanov" userId="2fc56db4-bb5f-4672-85dd-0e49a4dda746" providerId="ADAL" clId="{69D7764D-B2CE-4329-B0E1-AAD1AFD3583C}" dt="2023-02-19T20:54:08.951" v="1170" actId="1076"/>
          <ac:picMkLst>
            <pc:docMk/>
            <pc:sldMk cId="518770764" sldId="292"/>
            <ac:picMk id="2" creationId="{468E7327-A7D6-946F-FFF7-BE36A0154C91}"/>
          </ac:picMkLst>
        </pc:picChg>
        <pc:picChg chg="add mod">
          <ac:chgData name="Uros Kuzmanov" userId="2fc56db4-bb5f-4672-85dd-0e49a4dda746" providerId="ADAL" clId="{69D7764D-B2CE-4329-B0E1-AAD1AFD3583C}" dt="2023-02-19T20:54:07.744" v="1169" actId="1076"/>
          <ac:picMkLst>
            <pc:docMk/>
            <pc:sldMk cId="518770764" sldId="292"/>
            <ac:picMk id="3" creationId="{DF4F70F7-91DA-EE23-4A78-CBCA98C33F98}"/>
          </ac:picMkLst>
        </pc:picChg>
        <pc:picChg chg="del">
          <ac:chgData name="Uros Kuzmanov" userId="2fc56db4-bb5f-4672-85dd-0e49a4dda746" providerId="ADAL" clId="{69D7764D-B2CE-4329-B0E1-AAD1AFD3583C}" dt="2023-02-19T20:06:31.313" v="1128" actId="478"/>
          <ac:picMkLst>
            <pc:docMk/>
            <pc:sldMk cId="518770764" sldId="292"/>
            <ac:picMk id="11" creationId="{13B67D42-B1FE-BCF1-7D15-7162BD9748A6}"/>
          </ac:picMkLst>
        </pc:picChg>
      </pc:sldChg>
      <pc:sldChg chg="addSp delSp modSp mod">
        <pc:chgData name="Uros Kuzmanov" userId="2fc56db4-bb5f-4672-85dd-0e49a4dda746" providerId="ADAL" clId="{69D7764D-B2CE-4329-B0E1-AAD1AFD3583C}" dt="2023-02-19T20:59:56.698" v="1625" actId="1076"/>
        <pc:sldMkLst>
          <pc:docMk/>
          <pc:sldMk cId="1536729752" sldId="293"/>
        </pc:sldMkLst>
        <pc:picChg chg="del">
          <ac:chgData name="Uros Kuzmanov" userId="2fc56db4-bb5f-4672-85dd-0e49a4dda746" providerId="ADAL" clId="{69D7764D-B2CE-4329-B0E1-AAD1AFD3583C}" dt="2023-02-19T20:54:19.965" v="1172" actId="478"/>
          <ac:picMkLst>
            <pc:docMk/>
            <pc:sldMk cId="1536729752" sldId="293"/>
            <ac:picMk id="2" creationId="{468E7327-A7D6-946F-FFF7-BE36A0154C91}"/>
          </ac:picMkLst>
        </pc:picChg>
        <pc:picChg chg="del">
          <ac:chgData name="Uros Kuzmanov" userId="2fc56db4-bb5f-4672-85dd-0e49a4dda746" providerId="ADAL" clId="{69D7764D-B2CE-4329-B0E1-AAD1AFD3583C}" dt="2023-02-19T20:54:18.824" v="1171" actId="478"/>
          <ac:picMkLst>
            <pc:docMk/>
            <pc:sldMk cId="1536729752" sldId="293"/>
            <ac:picMk id="3" creationId="{DF4F70F7-91DA-EE23-4A78-CBCA98C33F98}"/>
          </ac:picMkLst>
        </pc:picChg>
        <pc:picChg chg="add del mod modCrop">
          <ac:chgData name="Uros Kuzmanov" userId="2fc56db4-bb5f-4672-85dd-0e49a4dda746" providerId="ADAL" clId="{69D7764D-B2CE-4329-B0E1-AAD1AFD3583C}" dt="2023-02-19T20:58:45.357" v="1607" actId="1076"/>
          <ac:picMkLst>
            <pc:docMk/>
            <pc:sldMk cId="1536729752" sldId="293"/>
            <ac:picMk id="4" creationId="{8B6702B5-7B15-E7C0-F7B6-4B8164E8243F}"/>
          </ac:picMkLst>
        </pc:picChg>
        <pc:picChg chg="add del mod">
          <ac:chgData name="Uros Kuzmanov" userId="2fc56db4-bb5f-4672-85dd-0e49a4dda746" providerId="ADAL" clId="{69D7764D-B2CE-4329-B0E1-AAD1AFD3583C}" dt="2023-02-19T20:55:22.638" v="1195" actId="478"/>
          <ac:picMkLst>
            <pc:docMk/>
            <pc:sldMk cId="1536729752" sldId="293"/>
            <ac:picMk id="5" creationId="{1400FD5C-BD4C-06BF-782A-3018F5EC0786}"/>
          </ac:picMkLst>
        </pc:picChg>
        <pc:picChg chg="add del mod">
          <ac:chgData name="Uros Kuzmanov" userId="2fc56db4-bb5f-4672-85dd-0e49a4dda746" providerId="ADAL" clId="{69D7764D-B2CE-4329-B0E1-AAD1AFD3583C}" dt="2023-02-19T20:58:24.769" v="1601" actId="478"/>
          <ac:picMkLst>
            <pc:docMk/>
            <pc:sldMk cId="1536729752" sldId="293"/>
            <ac:picMk id="6" creationId="{A1BF276B-439E-E8E6-F20F-884C905BBF78}"/>
          </ac:picMkLst>
        </pc:picChg>
        <pc:picChg chg="add mod">
          <ac:chgData name="Uros Kuzmanov" userId="2fc56db4-bb5f-4672-85dd-0e49a4dda746" providerId="ADAL" clId="{69D7764D-B2CE-4329-B0E1-AAD1AFD3583C}" dt="2023-02-19T20:59:48.089" v="1623" actId="339"/>
          <ac:picMkLst>
            <pc:docMk/>
            <pc:sldMk cId="1536729752" sldId="293"/>
            <ac:picMk id="7" creationId="{124FB4EA-0607-7326-6BED-7E58B4F5DCAE}"/>
          </ac:picMkLst>
        </pc:picChg>
        <pc:picChg chg="add mod">
          <ac:chgData name="Uros Kuzmanov" userId="2fc56db4-bb5f-4672-85dd-0e49a4dda746" providerId="ADAL" clId="{69D7764D-B2CE-4329-B0E1-AAD1AFD3583C}" dt="2023-02-19T20:59:56.698" v="1625" actId="1076"/>
          <ac:picMkLst>
            <pc:docMk/>
            <pc:sldMk cId="1536729752" sldId="293"/>
            <ac:picMk id="8" creationId="{616A3872-DA48-8263-3219-0BDB04DCE8CA}"/>
          </ac:picMkLst>
        </pc:picChg>
      </pc:sldChg>
    </pc:docChg>
  </pc:docChgLst>
  <pc:docChgLst>
    <pc:chgData name="Uros Kuzmanov" userId="2fc56db4-bb5f-4672-85dd-0e49a4dda746" providerId="ADAL" clId="{77DA10BB-58E4-42E2-91BF-458137CFCCE7}"/>
    <pc:docChg chg="undo custSel addSld modSld">
      <pc:chgData name="Uros Kuzmanov" userId="2fc56db4-bb5f-4672-85dd-0e49a4dda746" providerId="ADAL" clId="{77DA10BB-58E4-42E2-91BF-458137CFCCE7}" dt="2023-02-19T04:11:35.131" v="570"/>
      <pc:docMkLst>
        <pc:docMk/>
      </pc:docMkLst>
      <pc:sldChg chg="addSp modSp mod">
        <pc:chgData name="Uros Kuzmanov" userId="2fc56db4-bb5f-4672-85dd-0e49a4dda746" providerId="ADAL" clId="{77DA10BB-58E4-42E2-91BF-458137CFCCE7}" dt="2023-02-17T13:23:29.124" v="167" actId="1076"/>
        <pc:sldMkLst>
          <pc:docMk/>
          <pc:sldMk cId="1464739972" sldId="278"/>
        </pc:sldMkLst>
        <pc:spChg chg="mod">
          <ac:chgData name="Uros Kuzmanov" userId="2fc56db4-bb5f-4672-85dd-0e49a4dda746" providerId="ADAL" clId="{77DA10BB-58E4-42E2-91BF-458137CFCCE7}" dt="2023-02-17T13:12:45.068" v="61" actId="1076"/>
          <ac:spMkLst>
            <pc:docMk/>
            <pc:sldMk cId="1464739972" sldId="278"/>
            <ac:spMk id="9" creationId="{91F6662A-6A3D-564C-006E-7A94D9520BA4}"/>
          </ac:spMkLst>
        </pc:spChg>
        <pc:picChg chg="add mod">
          <ac:chgData name="Uros Kuzmanov" userId="2fc56db4-bb5f-4672-85dd-0e49a4dda746" providerId="ADAL" clId="{77DA10BB-58E4-42E2-91BF-458137CFCCE7}" dt="2023-02-17T13:23:29.124" v="167" actId="1076"/>
          <ac:picMkLst>
            <pc:docMk/>
            <pc:sldMk cId="1464739972" sldId="278"/>
            <ac:picMk id="2" creationId="{57B07D74-375A-9BFE-2F97-95A16E7CD704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02:56:36.990" v="59" actId="478"/>
        <pc:sldMkLst>
          <pc:docMk/>
          <pc:sldMk cId="3455916281" sldId="279"/>
        </pc:sldMkLst>
        <pc:picChg chg="add del mod">
          <ac:chgData name="Uros Kuzmanov" userId="2fc56db4-bb5f-4672-85dd-0e49a4dda746" providerId="ADAL" clId="{77DA10BB-58E4-42E2-91BF-458137CFCCE7}" dt="2023-02-17T02:56:36.990" v="59" actId="478"/>
          <ac:picMkLst>
            <pc:docMk/>
            <pc:sldMk cId="3455916281" sldId="279"/>
            <ac:picMk id="2" creationId="{85052A83-AE52-04E2-DEBD-6ED03586E34C}"/>
          </ac:picMkLst>
        </pc:picChg>
        <pc:picChg chg="mod">
          <ac:chgData name="Uros Kuzmanov" userId="2fc56db4-bb5f-4672-85dd-0e49a4dda746" providerId="ADAL" clId="{77DA10BB-58E4-42E2-91BF-458137CFCCE7}" dt="2023-02-17T02:53:45.523" v="57" actId="1076"/>
          <ac:picMkLst>
            <pc:docMk/>
            <pc:sldMk cId="3455916281" sldId="279"/>
            <ac:picMk id="387" creationId="{051A71D8-B164-68C5-A794-241331ED7A78}"/>
          </ac:picMkLst>
        </pc:picChg>
      </pc:sldChg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13:41:18.586" v="469"/>
        <pc:sldMkLst>
          <pc:docMk/>
          <pc:sldMk cId="3423737159" sldId="282"/>
        </pc:sldMkLst>
        <pc:grpChg chg="add mod">
          <ac:chgData name="Uros Kuzmanov" userId="2fc56db4-bb5f-4672-85dd-0e49a4dda746" providerId="ADAL" clId="{77DA10BB-58E4-42E2-91BF-458137CFCCE7}" dt="2023-02-17T13:41:10.798" v="468" actId="14861"/>
          <ac:grpSpMkLst>
            <pc:docMk/>
            <pc:sldMk cId="3423737159" sldId="282"/>
            <ac:grpSpMk id="5" creationId="{964B460A-3A61-A89E-0A9D-01408377B479}"/>
          </ac:grpSpMkLst>
        </pc:grpChg>
        <pc:picChg chg="add mod">
          <ac:chgData name="Uros Kuzmanov" userId="2fc56db4-bb5f-4672-85dd-0e49a4dda746" providerId="ADAL" clId="{77DA10BB-58E4-42E2-91BF-458137CFCCE7}" dt="2023-02-17T13:40:18.311" v="444" actId="1076"/>
          <ac:picMkLst>
            <pc:docMk/>
            <pc:sldMk cId="3423737159" sldId="282"/>
            <ac:picMk id="2" creationId="{950DF1C5-D9AF-F3E7-2DBD-6EACFE562DFC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3" creationId="{4E8D7FD7-4DCF-0BFE-B786-23717E2A3994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4" creationId="{1C2800E6-2876-BC76-0ACD-59C1AD158AC4}"/>
          </ac:picMkLst>
        </pc:picChg>
        <pc:picChg chg="add del mod">
          <ac:chgData name="Uros Kuzmanov" userId="2fc56db4-bb5f-4672-85dd-0e49a4dda746" providerId="ADAL" clId="{77DA10BB-58E4-42E2-91BF-458137CFCCE7}" dt="2023-02-17T13:27:44.594" v="234" actId="478"/>
          <ac:picMkLst>
            <pc:docMk/>
            <pc:sldMk cId="3423737159" sldId="282"/>
            <ac:picMk id="6" creationId="{A24BB860-195B-180A-FCD9-F3703ED26002}"/>
          </ac:picMkLst>
        </pc:picChg>
        <pc:picChg chg="add del mod">
          <ac:chgData name="Uros Kuzmanov" userId="2fc56db4-bb5f-4672-85dd-0e49a4dda746" providerId="ADAL" clId="{77DA10BB-58E4-42E2-91BF-458137CFCCE7}" dt="2023-02-17T13:39:12.458" v="415" actId="478"/>
          <ac:picMkLst>
            <pc:docMk/>
            <pc:sldMk cId="3423737159" sldId="282"/>
            <ac:picMk id="7" creationId="{4D609526-EE0D-EDDD-36C1-0B1B6C4AF9C7}"/>
          </ac:picMkLst>
        </pc:picChg>
        <pc:picChg chg="add del mod">
          <ac:chgData name="Uros Kuzmanov" userId="2fc56db4-bb5f-4672-85dd-0e49a4dda746" providerId="ADAL" clId="{77DA10BB-58E4-42E2-91BF-458137CFCCE7}" dt="2023-02-17T13:40:40.141" v="447" actId="478"/>
          <ac:picMkLst>
            <pc:docMk/>
            <pc:sldMk cId="3423737159" sldId="282"/>
            <ac:picMk id="8" creationId="{33DD7ABE-07D7-FDD2-7462-8D97A91BBE8A}"/>
          </ac:picMkLst>
        </pc:picChg>
        <pc:picChg chg="add">
          <ac:chgData name="Uros Kuzmanov" userId="2fc56db4-bb5f-4672-85dd-0e49a4dda746" providerId="ADAL" clId="{77DA10BB-58E4-42E2-91BF-458137CFCCE7}" dt="2023-02-17T13:41:18.586" v="469"/>
          <ac:picMkLst>
            <pc:docMk/>
            <pc:sldMk cId="3423737159" sldId="282"/>
            <ac:picMk id="9" creationId="{8342542D-FFF0-58E6-B45E-D82BCF163E55}"/>
          </ac:picMkLst>
        </pc:picChg>
        <pc:picChg chg="del mod">
          <ac:chgData name="Uros Kuzmanov" userId="2fc56db4-bb5f-4672-85dd-0e49a4dda746" providerId="ADAL" clId="{77DA10BB-58E4-42E2-91BF-458137CFCCE7}" dt="2023-02-17T13:15:57.377" v="77" actId="21"/>
          <ac:picMkLst>
            <pc:docMk/>
            <pc:sldMk cId="3423737159" sldId="282"/>
            <ac:picMk id="387" creationId="{051A71D8-B164-68C5-A794-241331ED7A78}"/>
          </ac:picMkLst>
        </pc:picChg>
      </pc:sldChg>
      <pc:sldChg chg="delSp mod setBg">
        <pc:chgData name="Uros Kuzmanov" userId="2fc56db4-bb5f-4672-85dd-0e49a4dda746" providerId="ADAL" clId="{77DA10BB-58E4-42E2-91BF-458137CFCCE7}" dt="2023-02-19T04:07:46.672" v="556"/>
        <pc:sldMkLst>
          <pc:docMk/>
          <pc:sldMk cId="1052076753" sldId="283"/>
        </pc:sldMkLst>
        <pc:grpChg chg="del">
          <ac:chgData name="Uros Kuzmanov" userId="2fc56db4-bb5f-4672-85dd-0e49a4dda746" providerId="ADAL" clId="{77DA10BB-58E4-42E2-91BF-458137CFCCE7}" dt="2023-02-17T13:36:28.074" v="386" actId="478"/>
          <ac:grpSpMkLst>
            <pc:docMk/>
            <pc:sldMk cId="1052076753" sldId="283"/>
            <ac:grpSpMk id="5" creationId="{964B460A-3A61-A89E-0A9D-01408377B479}"/>
          </ac:grpSpMkLst>
        </pc:grpChg>
        <pc:picChg chg="del">
          <ac:chgData name="Uros Kuzmanov" userId="2fc56db4-bb5f-4672-85dd-0e49a4dda746" providerId="ADAL" clId="{77DA10BB-58E4-42E2-91BF-458137CFCCE7}" dt="2023-02-17T13:36:29.575" v="387" actId="478"/>
          <ac:picMkLst>
            <pc:docMk/>
            <pc:sldMk cId="1052076753" sldId="283"/>
            <ac:picMk id="7" creationId="{4D609526-EE0D-EDDD-36C1-0B1B6C4AF9C7}"/>
          </ac:picMkLst>
        </pc:picChg>
        <pc:picChg chg="del">
          <ac:chgData name="Uros Kuzmanov" userId="2fc56db4-bb5f-4672-85dd-0e49a4dda746" providerId="ADAL" clId="{77DA10BB-58E4-42E2-91BF-458137CFCCE7}" dt="2023-02-17T13:36:31.712" v="388" actId="478"/>
          <ac:picMkLst>
            <pc:docMk/>
            <pc:sldMk cId="1052076753" sldId="283"/>
            <ac:picMk id="383" creationId="{DB631BB2-0E0D-9918-E5DA-A1DBDD0FDC5C}"/>
          </ac:picMkLst>
        </pc:picChg>
      </pc:sldChg>
      <pc:sldChg chg="setBg">
        <pc:chgData name="Uros Kuzmanov" userId="2fc56db4-bb5f-4672-85dd-0e49a4dda746" providerId="ADAL" clId="{77DA10BB-58E4-42E2-91BF-458137CFCCE7}" dt="2023-02-19T04:09:46.373" v="561"/>
        <pc:sldMkLst>
          <pc:docMk/>
          <pc:sldMk cId="1121859421" sldId="284"/>
        </pc:sldMkLst>
      </pc:sldChg>
      <pc:sldChg chg="addSp delSp modSp mod">
        <pc:chgData name="Uros Kuzmanov" userId="2fc56db4-bb5f-4672-85dd-0e49a4dda746" providerId="ADAL" clId="{77DA10BB-58E4-42E2-91BF-458137CFCCE7}" dt="2023-02-19T04:10:26.150" v="568"/>
        <pc:sldMkLst>
          <pc:docMk/>
          <pc:sldMk cId="3208587814" sldId="285"/>
        </pc:sldMkLst>
        <pc:spChg chg="del">
          <ac:chgData name="Uros Kuzmanov" userId="2fc56db4-bb5f-4672-85dd-0e49a4dda746" providerId="ADAL" clId="{77DA10BB-58E4-42E2-91BF-458137CFCCE7}" dt="2023-02-19T04:10:11.909" v="563" actId="478"/>
          <ac:spMkLst>
            <pc:docMk/>
            <pc:sldMk cId="3208587814" sldId="285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0:16.712" v="566" actId="478"/>
          <ac:spMkLst>
            <pc:docMk/>
            <pc:sldMk cId="3208587814" sldId="285"/>
            <ac:spMk id="10" creationId="{270FAC20-FFF0-54C4-0E6F-D93A6446578D}"/>
          </ac:spMkLst>
        </pc:spChg>
        <pc:spChg chg="del mod">
          <ac:chgData name="Uros Kuzmanov" userId="2fc56db4-bb5f-4672-85dd-0e49a4dda746" providerId="ADAL" clId="{77DA10BB-58E4-42E2-91BF-458137CFCCE7}" dt="2023-02-19T04:10:14.006" v="565" actId="478"/>
          <ac:spMkLst>
            <pc:docMk/>
            <pc:sldMk cId="3208587814" sldId="285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0:10.050" v="562" actId="478"/>
          <ac:grpSpMkLst>
            <pc:docMk/>
            <pc:sldMk cId="3208587814" sldId="285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77DA10BB-58E4-42E2-91BF-458137CFCCE7}" dt="2023-02-19T04:10:19.563" v="567" actId="478"/>
          <ac:grpSpMkLst>
            <pc:docMk/>
            <pc:sldMk cId="3208587814" sldId="285"/>
            <ac:grpSpMk id="11" creationId="{FD50DC21-FC76-8B74-C579-9FAD6092C52B}"/>
          </ac:grpSpMkLst>
        </pc:grpChg>
        <pc:picChg chg="add mod">
          <ac:chgData name="Uros Kuzmanov" userId="2fc56db4-bb5f-4672-85dd-0e49a4dda746" providerId="ADAL" clId="{77DA10BB-58E4-42E2-91BF-458137CFCCE7}" dt="2023-02-19T04:10:26.150" v="568"/>
          <ac:picMkLst>
            <pc:docMk/>
            <pc:sldMk cId="3208587814" sldId="285"/>
            <ac:picMk id="2" creationId="{5D095EDE-B321-C249-D9C3-91EA23FCEFB3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9T04:11:35.131" v="570"/>
        <pc:sldMkLst>
          <pc:docMk/>
          <pc:sldMk cId="2634492515" sldId="286"/>
        </pc:sldMkLst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10" creationId="{270FAC20-FFF0-54C4-0E6F-D93A6446578D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11" creationId="{FD50DC21-FC76-8B74-C579-9FAD6092C52B}"/>
          </ac:grpSpMkLst>
        </pc:gr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23" creationId="{35552ECD-6090-6616-A5BC-50C9FD0FEF74}"/>
          </ac:grpSpMkLst>
        </pc:grpChg>
        <pc:picChg chg="add mod">
          <ac:chgData name="Uros Kuzmanov" userId="2fc56db4-bb5f-4672-85dd-0e49a4dda746" providerId="ADAL" clId="{77DA10BB-58E4-42E2-91BF-458137CFCCE7}" dt="2023-02-19T04:11:35.131" v="570"/>
          <ac:picMkLst>
            <pc:docMk/>
            <pc:sldMk cId="2634492515" sldId="286"/>
            <ac:picMk id="21" creationId="{3A781678-3B17-6B13-1E79-F37D7F3372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9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9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23AA-B923-5B4C-921C-F42A7055E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A00DB-4746-EB8E-3973-E5B81619FA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68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781678-3B17-6B13-1E79-F37D7F33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9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957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4B460A-3A61-A89E-0A9D-01408377B479}"/>
              </a:ext>
            </a:extLst>
          </p:cNvPr>
          <p:cNvGrpSpPr/>
          <p:nvPr/>
        </p:nvGrpSpPr>
        <p:grpSpPr>
          <a:xfrm>
            <a:off x="3770921" y="303987"/>
            <a:ext cx="4254683" cy="1894556"/>
            <a:chOff x="3770921" y="303987"/>
            <a:chExt cx="4254683" cy="1894556"/>
          </a:xfrm>
          <a:effectLst>
            <a:reflection blurRad="50800" stA="40000" dir="5400000" sy="-100000" algn="bl" rotWithShape="0"/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8D7FD7-4DCF-0BFE-B786-23717E2A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010"/>
            <a:stretch/>
          </p:blipFill>
          <p:spPr>
            <a:xfrm>
              <a:off x="4833249" y="303987"/>
              <a:ext cx="2237262" cy="1068903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800E6-2876-BC76-0ACD-59C1AD15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0558"/>
            <a:stretch/>
          </p:blipFill>
          <p:spPr>
            <a:xfrm>
              <a:off x="3770921" y="1320643"/>
              <a:ext cx="4254683" cy="877900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42542D-FFF0-58E6-B45E-D82BCF163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9" y="1200719"/>
            <a:ext cx="4669941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B07D74-375A-9BFE-2F97-95A16E7C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9537" y="836255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095EDE-B321-C249-D9C3-91EA23FC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78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38E10-609A-C819-CCE1-18A2782F381E}"/>
              </a:ext>
            </a:extLst>
          </p:cNvPr>
          <p:cNvSpPr txBox="1"/>
          <p:nvPr/>
        </p:nvSpPr>
        <p:spPr>
          <a:xfrm>
            <a:off x="0" y="174697"/>
            <a:ext cx="57126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600" dirty="0">
                <a:latin typeface="Colonna MT" panose="04020805060202030203" pitchFamily="82" charset="0"/>
              </a:rPr>
              <a:t>LARA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0095D-48C2-B6F5-E49D-FAEEA170AF60}"/>
              </a:ext>
            </a:extLst>
          </p:cNvPr>
          <p:cNvSpPr txBox="1"/>
          <p:nvPr/>
        </p:nvSpPr>
        <p:spPr>
          <a:xfrm>
            <a:off x="199534" y="3429000"/>
            <a:ext cx="169525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600" dirty="0">
                <a:solidFill>
                  <a:srgbClr val="9AA9BD"/>
                </a:solidFill>
                <a:latin typeface="Colonna MT" panose="04020805060202030203" pitchFamily="82" charset="0"/>
              </a:rPr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F9474-79C9-2C9F-E1AA-F36399B4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09" y="1209863"/>
            <a:ext cx="9278916" cy="4438273"/>
          </a:xfrm>
          <a:prstGeom prst="rect">
            <a:avLst/>
          </a:prstGeom>
          <a:effectLst>
            <a:glow rad="165100">
              <a:srgbClr val="C0E0B7">
                <a:alpha val="4000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F2BF3-1600-7268-9C3F-F350760F8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91" y="2018768"/>
            <a:ext cx="9309399" cy="4432176"/>
          </a:xfrm>
          <a:prstGeom prst="rect">
            <a:avLst/>
          </a:prstGeom>
          <a:effectLst>
            <a:glow rad="139700">
              <a:schemeClr val="bg1"/>
            </a:glow>
            <a:reflection blurRad="6350" stA="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6083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A3F2FBE-0722-0290-D78E-86563DDEA657}"/>
              </a:ext>
            </a:extLst>
          </p:cNvPr>
          <p:cNvGrpSpPr/>
          <p:nvPr/>
        </p:nvGrpSpPr>
        <p:grpSpPr>
          <a:xfrm>
            <a:off x="119139" y="-233867"/>
            <a:ext cx="7377426" cy="2646878"/>
            <a:chOff x="-75414" y="1536569"/>
            <a:chExt cx="7377426" cy="26468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B430C9-A247-06F7-9A5B-208FE0B7737A}"/>
                </a:ext>
              </a:extLst>
            </p:cNvPr>
            <p:cNvSpPr txBox="1"/>
            <p:nvPr/>
          </p:nvSpPr>
          <p:spPr>
            <a:xfrm>
              <a:off x="-75414" y="1536569"/>
              <a:ext cx="5712643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600" dirty="0" err="1">
                  <a:solidFill>
                    <a:srgbClr val="C5F1EA"/>
                  </a:solidFill>
                  <a:latin typeface="Colonna MT" panose="04020805060202030203" pitchFamily="82" charset="0"/>
                </a:rPr>
                <a:t>LarA</a:t>
              </a:r>
              <a:endParaRPr lang="en-CA" sz="16600" dirty="0">
                <a:solidFill>
                  <a:srgbClr val="C5F1EA"/>
                </a:solidFill>
                <a:latin typeface="Colonna MT" panose="04020805060202030203" pitchFamily="8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BED1D7-A5A3-81EE-1AA3-8AF775CDB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087" t="26567" r="29620" b="43954"/>
            <a:stretch/>
          </p:blipFill>
          <p:spPr>
            <a:xfrm flipH="1">
              <a:off x="3083668" y="1857980"/>
              <a:ext cx="1695254" cy="13083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F7EC36-DA3E-6CFA-0A4D-D773F6ECD013}"/>
                </a:ext>
              </a:extLst>
            </p:cNvPr>
            <p:cNvSpPr txBox="1"/>
            <p:nvPr/>
          </p:nvSpPr>
          <p:spPr>
            <a:xfrm>
              <a:off x="4604208" y="1536569"/>
              <a:ext cx="269780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600" dirty="0" err="1">
                  <a:solidFill>
                    <a:srgbClr val="C0E0B7"/>
                  </a:solidFill>
                  <a:latin typeface="Colonna MT" panose="04020805060202030203" pitchFamily="82" charset="0"/>
                </a:rPr>
                <a:t>na</a:t>
              </a:r>
              <a:endParaRPr lang="en-CA" sz="16600" dirty="0">
                <a:solidFill>
                  <a:srgbClr val="C0E0B7"/>
                </a:solidFill>
                <a:latin typeface="Colonna MT" panose="04020805060202030203" pitchFamily="8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41BB69-630A-5A74-C9E2-A9336C9509F6}"/>
              </a:ext>
            </a:extLst>
          </p:cNvPr>
          <p:cNvSpPr txBox="1"/>
          <p:nvPr/>
        </p:nvSpPr>
        <p:spPr>
          <a:xfrm>
            <a:off x="2100421" y="4602805"/>
            <a:ext cx="135289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600" dirty="0">
                <a:solidFill>
                  <a:srgbClr val="C8F2F2"/>
                </a:solidFill>
                <a:latin typeface="Bauhaus 93" panose="04030905020B02020C02" pitchFamily="82" charset="0"/>
              </a:rPr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7AA6B9-A96A-E014-EE34-BC22FE48634C}"/>
              </a:ext>
            </a:extLst>
          </p:cNvPr>
          <p:cNvGrpSpPr/>
          <p:nvPr/>
        </p:nvGrpSpPr>
        <p:grpSpPr>
          <a:xfrm>
            <a:off x="549729" y="2923162"/>
            <a:ext cx="7991156" cy="2646878"/>
            <a:chOff x="549729" y="2923162"/>
            <a:chExt cx="7991156" cy="26468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F4033C-DF6A-DECB-8274-99153BF9962A}"/>
                </a:ext>
              </a:extLst>
            </p:cNvPr>
            <p:cNvSpPr txBox="1"/>
            <p:nvPr/>
          </p:nvSpPr>
          <p:spPr>
            <a:xfrm>
              <a:off x="549729" y="2923162"/>
              <a:ext cx="799115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600" dirty="0" err="1">
                  <a:solidFill>
                    <a:srgbClr val="C0E0B7"/>
                  </a:solidFill>
                  <a:latin typeface="Bauhaus 93" panose="04030905020B02020C02" pitchFamily="82" charset="0"/>
                </a:rPr>
                <a:t>LarA</a:t>
              </a:r>
              <a:r>
                <a:rPr lang="en-CA" sz="16600" dirty="0">
                  <a:solidFill>
                    <a:srgbClr val="C0E0B7"/>
                  </a:solidFill>
                  <a:latin typeface="Bauhaus 93" panose="04030905020B02020C02" pitchFamily="82" charset="0"/>
                </a:rPr>
                <a:t> </a:t>
              </a:r>
              <a:r>
                <a:rPr lang="en-CA" sz="16600" dirty="0" err="1">
                  <a:solidFill>
                    <a:srgbClr val="C8F2F2"/>
                  </a:solidFill>
                  <a:latin typeface="Bauhaus 93" panose="04030905020B02020C02" pitchFamily="82" charset="0"/>
                </a:rPr>
                <a:t>na</a:t>
              </a:r>
              <a:endParaRPr lang="en-CA" sz="16600" dirty="0">
                <a:solidFill>
                  <a:srgbClr val="C8F2F2"/>
                </a:solidFill>
                <a:latin typeface="Bauhaus 93" panose="04030905020B02020C02" pitchFamily="8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CBFC3F-A420-199A-B8CF-3F52ADC92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624" t="25562" r="32809" b="38676"/>
            <a:stretch/>
          </p:blipFill>
          <p:spPr>
            <a:xfrm flipH="1">
              <a:off x="3932464" y="3287614"/>
              <a:ext cx="1225685" cy="1587231"/>
            </a:xfrm>
            <a:prstGeom prst="rect">
              <a:avLst/>
            </a:prstGeom>
            <a:effectLst>
              <a:glow>
                <a:schemeClr val="accent1">
                  <a:alpha val="73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706779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B67D42-B1FE-BCF1-7D15-7162BD974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932"/>
            <a:ext cx="11760503" cy="3429000"/>
          </a:xfrm>
          <a:prstGeom prst="rect">
            <a:avLst/>
          </a:prstGeom>
          <a:effectLst>
            <a:glow rad="152400">
              <a:srgbClr val="C5F1EA">
                <a:alpha val="15000"/>
              </a:srgbClr>
            </a:glow>
            <a:reflection blurRad="50800" stA="35000" dist="127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77915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E7327-A7D6-946F-FFF7-BE36A015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64156" y="-97278"/>
            <a:ext cx="11356075" cy="685800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4F70F7-91DA-EE23-4A78-CBCA98C33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37138" y="-1867711"/>
            <a:ext cx="7056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70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6702B5-7B15-E7C0-F7B6-4B8164E82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20734" r="14164" b="38662"/>
          <a:stretch/>
        </p:blipFill>
        <p:spPr>
          <a:xfrm>
            <a:off x="301559" y="0"/>
            <a:ext cx="6721812" cy="1799617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FB4EA-0607-7326-6BED-7E58B4F5D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558" y="1964988"/>
            <a:ext cx="6785436" cy="1865538"/>
          </a:xfrm>
          <a:prstGeom prst="rect">
            <a:avLst/>
          </a:prstGeom>
          <a:effectLst>
            <a:glow rad="127000">
              <a:srgbClr val="FFFF00"/>
            </a:glow>
            <a:reflection blurRad="6350" stA="50000" endA="295" endPos="92000" dist="1016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A3872-DA48-8263-3219-0BDB04DCE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661" y="1964988"/>
            <a:ext cx="5517358" cy="53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2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2587</TotalTime>
  <Words>252</Words>
  <Application>Microsoft Office PowerPoint</Application>
  <PresentationFormat>Widescreen</PresentationFormat>
  <Paragraphs>83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Bauhaus 93</vt:lpstr>
      <vt:lpstr>Calibri</vt:lpstr>
      <vt:lpstr>Century Gothic</vt:lpstr>
      <vt:lpstr>Colonna MT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2023-02-19T21:00:07Z</dcterms:modified>
</cp:coreProperties>
</file>